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6C6201-25F8-4A47-89FA-8E77A8A9B47F}" type="datetimeFigureOut">
              <a:rPr lang="en-US" smtClean="0"/>
              <a:pPr/>
              <a:t>7/28/2010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1A5C163-4A77-4D52-9D77-E50EB7BDDA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12.i2u2.org/elab/cms/home/index.js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CMS E-Lab </a:t>
            </a:r>
            <a:br>
              <a:rPr lang="en-US" dirty="0" smtClean="0"/>
            </a:br>
            <a:r>
              <a:rPr lang="en-US" dirty="0" smtClean="0"/>
              <a:t>Development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182368"/>
          </a:xfrm>
        </p:spPr>
        <p:txBody>
          <a:bodyPr>
            <a:normAutofit/>
          </a:bodyPr>
          <a:lstStyle/>
          <a:p>
            <a:r>
              <a:rPr lang="en-US" b="1" dirty="0" smtClean="0"/>
              <a:t>Teachers</a:t>
            </a:r>
            <a:r>
              <a:rPr lang="en-US" dirty="0" smtClean="0"/>
              <a:t>:</a:t>
            </a:r>
          </a:p>
          <a:p>
            <a:r>
              <a:rPr lang="en-US" dirty="0" smtClean="0"/>
              <a:t>Jill Ziegler</a:t>
            </a:r>
          </a:p>
          <a:p>
            <a:r>
              <a:rPr lang="en-US" dirty="0" smtClean="0"/>
              <a:t>Mark </a:t>
            </a:r>
            <a:r>
              <a:rPr lang="en-US" dirty="0" err="1" smtClean="0"/>
              <a:t>Kirzeder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	Students:</a:t>
            </a:r>
          </a:p>
          <a:p>
            <a:r>
              <a:rPr lang="en-US" dirty="0" smtClean="0"/>
              <a:t>		Matt </a:t>
            </a:r>
            <a:r>
              <a:rPr lang="en-US" dirty="0" err="1" smtClean="0"/>
              <a:t>Caponigro</a:t>
            </a:r>
            <a:endParaRPr lang="en-US" dirty="0" smtClean="0"/>
          </a:p>
          <a:p>
            <a:r>
              <a:rPr lang="en-US" dirty="0" smtClean="0"/>
              <a:t>		</a:t>
            </a:r>
            <a:r>
              <a:rPr lang="en-US" dirty="0" err="1" smtClean="0"/>
              <a:t>Siddharth</a:t>
            </a:r>
            <a:r>
              <a:rPr lang="en-US" dirty="0" smtClean="0"/>
              <a:t> </a:t>
            </a:r>
            <a:r>
              <a:rPr lang="en-US" dirty="0" err="1" smtClean="0"/>
              <a:t>Saraph</a:t>
            </a:r>
            <a:endParaRPr lang="en-US" dirty="0"/>
          </a:p>
        </p:txBody>
      </p:sp>
      <p:pic>
        <p:nvPicPr>
          <p:cNvPr id="4" name="Picture 3" descr="cms_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3733800"/>
            <a:ext cx="20574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2010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Explore and review current structure of the e-lab</a:t>
            </a:r>
          </a:p>
          <a:p>
            <a:r>
              <a:rPr lang="en-US" dirty="0" smtClean="0"/>
              <a:t>Examine and evaluate milestones for accuracy and educational effectiveness</a:t>
            </a:r>
          </a:p>
          <a:p>
            <a:r>
              <a:rPr lang="en-US" dirty="0" smtClean="0"/>
              <a:t>Troubleshoot working components of the e-lab</a:t>
            </a:r>
          </a:p>
          <a:p>
            <a:r>
              <a:rPr lang="en-US" dirty="0" smtClean="0"/>
              <a:t>Provide examples of student and teacher work in the e-lab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CMS E-Lab</a:t>
            </a:r>
            <a:endParaRPr lang="en-US" dirty="0"/>
          </a:p>
        </p:txBody>
      </p:sp>
      <p:pic>
        <p:nvPicPr>
          <p:cNvPr id="4" name="Content Placeholder 3" descr="CMS E-Lab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8483950" cy="5029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Calibration study works well</a:t>
            </a:r>
          </a:p>
          <a:p>
            <a:r>
              <a:rPr lang="en-US" dirty="0" smtClean="0"/>
              <a:t>Real data coming soon</a:t>
            </a:r>
          </a:p>
          <a:p>
            <a:r>
              <a:rPr lang="en-US" dirty="0" smtClean="0"/>
              <a:t>Ready for implementation</a:t>
            </a:r>
          </a:p>
          <a:p>
            <a:r>
              <a:rPr lang="en-US" dirty="0" smtClean="0"/>
              <a:t>E-lab provides </a:t>
            </a:r>
            <a:r>
              <a:rPr lang="en-US" smtClean="0"/>
              <a:t>flexibility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23</TotalTime>
  <Words>61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Aspect</vt:lpstr>
      <vt:lpstr>CMS E-Lab  Development</vt:lpstr>
      <vt:lpstr>Summer 2010 Goals</vt:lpstr>
      <vt:lpstr>CMS E-Lab</vt:lpstr>
      <vt:lpstr>Conclusion</vt:lpstr>
    </vt:vector>
  </TitlesOfParts>
  <Company>UND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CMS E-Lab  Development</dc:title>
  <dc:creator>QuarkNet</dc:creator>
  <cp:lastModifiedBy>QuarkNet</cp:lastModifiedBy>
  <cp:revision>4</cp:revision>
  <dcterms:created xsi:type="dcterms:W3CDTF">2010-07-28T13:54:19Z</dcterms:created>
  <dcterms:modified xsi:type="dcterms:W3CDTF">2010-07-28T14:52:41Z</dcterms:modified>
</cp:coreProperties>
</file>